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8" r:id="rId4"/>
    <p:sldId id="259" r:id="rId5"/>
    <p:sldId id="261" r:id="rId6"/>
    <p:sldId id="262" r:id="rId7"/>
    <p:sldId id="265" r:id="rId8"/>
    <p:sldId id="263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19D"/>
    <a:srgbClr val="13239D"/>
    <a:srgbClr val="000000"/>
    <a:srgbClr val="27467D"/>
    <a:srgbClr val="CDAF27"/>
    <a:srgbClr val="D86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1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9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0FB5-8F0A-4C33-900F-0909640A6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0BAC4-E7E3-4EF0-AE55-FCA3F3DD0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BA277-3478-4026-A184-8050DB752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423E7-54D3-4A92-A65A-5661D8FC4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9D54F-E298-4AF7-912B-818DFCB6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14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7E28C-D20B-46A3-BEF7-D4F46510B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62756-E0A8-41E1-8A3C-523F5EE2D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CB747-47C7-420B-A728-9B3EDE382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E29A8-2246-41FF-BBD8-588A284F3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AAADC-09F6-461B-BE40-4E8FA597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6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191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799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04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28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182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8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7D036-557B-4E8C-8D24-AE6BF5D30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8AB10-843F-46F8-9C32-68E4D5B7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74A58-7E49-4192-82C3-9B7C32502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3D6B0-4A2F-4CF7-AF26-632E3669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60671-BAFD-4ADC-BD52-17E0950E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50A52-EDC5-4966-89B4-2F7B6C4D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28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F24E-7CD0-478E-94E9-DE0C03CE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A88460-0FC5-4C7E-BA7C-2D741A7C02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CD25F-C9AC-49C2-852D-09F006E64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70090-399D-4200-8B67-EC209DD3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420E5-B606-4B04-8EE9-0CB4A7D31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FA7F2-17A3-4E05-99C5-FD68752A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76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D00330-D0E0-496D-A573-0D0159736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2016"/>
            <a:ext cx="12192000" cy="8510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3D86B-8BE6-4E33-9A6F-E60E0604A4CA}"/>
              </a:ext>
            </a:extLst>
          </p:cNvPr>
          <p:cNvSpPr txBox="1"/>
          <p:nvPr/>
        </p:nvSpPr>
        <p:spPr>
          <a:xfrm>
            <a:off x="10403840" y="6573818"/>
            <a:ext cx="1788160" cy="28418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Flickr</a:t>
            </a:r>
            <a:r>
              <a:rPr lang="es-MX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 Roberts</a:t>
            </a:r>
          </a:p>
        </p:txBody>
      </p:sp>
    </p:spTree>
    <p:extLst>
      <p:ext uri="{BB962C8B-B14F-4D97-AF65-F5344CB8AC3E}">
        <p14:creationId xmlns:p14="http://schemas.microsoft.com/office/powerpoint/2010/main" val="3841130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12475C-E21A-4EB3-87E4-71162CA3B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840"/>
            <a:ext cx="12204841" cy="7091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59C796-BDC0-4D63-AEA4-3C198D96D8DE}"/>
              </a:ext>
            </a:extLst>
          </p:cNvPr>
          <p:cNvSpPr txBox="1"/>
          <p:nvPr/>
        </p:nvSpPr>
        <p:spPr>
          <a:xfrm>
            <a:off x="10586720" y="6563360"/>
            <a:ext cx="1605280" cy="276999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Flickr</a:t>
            </a:r>
            <a:r>
              <a:rPr lang="es-MX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Ted McGrath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6DB2E-BEB0-4E9B-B228-7E13281E7C33}"/>
              </a:ext>
            </a:extLst>
          </p:cNvPr>
          <p:cNvSpPr txBox="1"/>
          <p:nvPr/>
        </p:nvSpPr>
        <p:spPr>
          <a:xfrm>
            <a:off x="264160" y="244603"/>
            <a:ext cx="4165950" cy="2062103"/>
          </a:xfrm>
          <a:prstGeom prst="rect">
            <a:avLst/>
          </a:prstGeom>
          <a:solidFill>
            <a:srgbClr val="000000">
              <a:alpha val="78824"/>
            </a:srgbClr>
          </a:solidFill>
        </p:spPr>
        <p:txBody>
          <a:bodyPr wrap="square" rtlCol="0">
            <a:spAutoFit/>
          </a:bodyPr>
          <a:lstStyle/>
          <a:p>
            <a:pPr marL="182880">
              <a:spcBef>
                <a:spcPts val="100"/>
              </a:spcBef>
            </a:pPr>
            <a:r>
              <a:rPr lang="es-MX" sz="3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Tuesday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 </a:t>
            </a:r>
            <a:r>
              <a:rPr lang="es-MX" sz="3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noon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MX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during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summer</a:t>
            </a:r>
            <a:r>
              <a:rPr lang="es-MX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</a:t>
            </a:r>
            <a:r>
              <a:rPr lang="es-MX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</a:t>
            </a:r>
            <a:r>
              <a:rPr lang="es-MX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 Valle </a:t>
            </a:r>
            <a:r>
              <a:rPr lang="es-MX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area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 </a:t>
            </a:r>
            <a:endParaRPr lang="en-US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128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BC4AA46-86BB-4CA6-9B5C-2022D28ED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1" y="565242"/>
            <a:ext cx="11232432" cy="6015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F3F5B8-D768-4E2F-83AA-D64347848D47}"/>
              </a:ext>
            </a:extLst>
          </p:cNvPr>
          <p:cNvSpPr txBox="1"/>
          <p:nvPr/>
        </p:nvSpPr>
        <p:spPr>
          <a:xfrm>
            <a:off x="266434" y="11245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Every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cyclists</a:t>
            </a:r>
            <a:r>
              <a:rPr lang="es-MX" sz="28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Mexico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City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46340C-7F47-4570-A6DD-00F5409B1E19}"/>
              </a:ext>
            </a:extLst>
          </p:cNvPr>
          <p:cNvSpPr txBox="1"/>
          <p:nvPr/>
        </p:nvSpPr>
        <p:spPr>
          <a:xfrm>
            <a:off x="6350000" y="6581001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Contador ciclistas,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686DAA-0E2F-410E-BD1A-82EB03879BF8}"/>
              </a:ext>
            </a:extLst>
          </p:cNvPr>
          <p:cNvSpPr txBox="1"/>
          <p:nvPr/>
        </p:nvSpPr>
        <p:spPr>
          <a:xfrm>
            <a:off x="8803152" y="893762"/>
            <a:ext cx="220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¿COVID-19?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C5B3E2-BFBA-4AAB-85F5-E3761AA610A2}"/>
              </a:ext>
            </a:extLst>
          </p:cNvPr>
          <p:cNvCxnSpPr>
            <a:cxnSpLocks/>
          </p:cNvCxnSpPr>
          <p:nvPr/>
        </p:nvCxnSpPr>
        <p:spPr>
          <a:xfrm flipV="1">
            <a:off x="8952669" y="1201539"/>
            <a:ext cx="0" cy="47431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776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7FA1DACC-7BE7-4D15-8071-4FD2DBF1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68" y="522805"/>
            <a:ext cx="8294369" cy="6422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892C53-0A2B-48BB-B79D-8CD320D623D7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Estudio de Conteo Ciclista 2018,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25D79-8085-4743-B65A-83AA7059043E}"/>
              </a:ext>
            </a:extLst>
          </p:cNvPr>
          <p:cNvSpPr txBox="1"/>
          <p:nvPr/>
        </p:nvSpPr>
        <p:spPr>
          <a:xfrm>
            <a:off x="266434" y="11245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most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them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still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afraid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suffering</a:t>
            </a:r>
            <a:r>
              <a:rPr lang="es-MX" sz="2800" b="1" dirty="0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</a:t>
            </a:r>
            <a:r>
              <a:rPr lang="es-MX" sz="2800" b="1" dirty="0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accident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639CCD-6C9D-4DC6-A0D7-010CE12A61AD}"/>
              </a:ext>
            </a:extLst>
          </p:cNvPr>
          <p:cNvSpPr txBox="1"/>
          <p:nvPr/>
        </p:nvSpPr>
        <p:spPr>
          <a:xfrm>
            <a:off x="7566232" y="1910771"/>
            <a:ext cx="408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spc="-100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Injury</a:t>
            </a:r>
            <a:r>
              <a:rPr lang="es-MX" sz="2000" spc="-100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000" spc="-100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MX" sz="2000" spc="-100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000" spc="-100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disability</a:t>
            </a:r>
            <a:endParaRPr lang="en-US" sz="2000" spc="-100" dirty="0">
              <a:solidFill>
                <a:srgbClr val="13239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117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B4941-8E12-46C9-8550-7160B38F0AEF}"/>
              </a:ext>
            </a:extLst>
          </p:cNvPr>
          <p:cNvSpPr txBox="1"/>
          <p:nvPr/>
        </p:nvSpPr>
        <p:spPr>
          <a:xfrm>
            <a:off x="325120" y="206132"/>
            <a:ext cx="1154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wants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¿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C18AA-8D3D-42AC-AE67-4034B8688646}"/>
              </a:ext>
            </a:extLst>
          </p:cNvPr>
          <p:cNvSpPr txBox="1"/>
          <p:nvPr/>
        </p:nvSpPr>
        <p:spPr>
          <a:xfrm>
            <a:off x="2200396" y="1713889"/>
            <a:ext cx="5349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</a:t>
            </a:r>
            <a:endParaRPr lang="es-MX" sz="4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C4C3C-D5B7-4CE2-816B-80D3D34603F2}"/>
              </a:ext>
            </a:extLst>
          </p:cNvPr>
          <p:cNvSpPr txBox="1"/>
          <p:nvPr/>
        </p:nvSpPr>
        <p:spPr>
          <a:xfrm>
            <a:off x="1494276" y="1456013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489B9-2F9C-4D23-86BC-68264655F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120" y="1713889"/>
            <a:ext cx="4810760" cy="4788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DA39FA-44F2-4BD2-AB45-66661212B195}"/>
              </a:ext>
            </a:extLst>
          </p:cNvPr>
          <p:cNvSpPr txBox="1"/>
          <p:nvPr/>
        </p:nvSpPr>
        <p:spPr>
          <a:xfrm>
            <a:off x="1494276" y="2786973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DEFADB-75A3-4303-BE6A-61AC6D926F7D}"/>
              </a:ext>
            </a:extLst>
          </p:cNvPr>
          <p:cNvSpPr txBox="1"/>
          <p:nvPr/>
        </p:nvSpPr>
        <p:spPr>
          <a:xfrm>
            <a:off x="1494276" y="4104378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A60196-E308-41FF-BA65-D4D9E388442B}"/>
              </a:ext>
            </a:extLst>
          </p:cNvPr>
          <p:cNvSpPr txBox="1"/>
          <p:nvPr/>
        </p:nvSpPr>
        <p:spPr>
          <a:xfrm>
            <a:off x="2284216" y="303224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454760-2EDD-416F-A3AA-82475D9712AC}"/>
              </a:ext>
            </a:extLst>
          </p:cNvPr>
          <p:cNvSpPr txBox="1"/>
          <p:nvPr/>
        </p:nvSpPr>
        <p:spPr>
          <a:xfrm>
            <a:off x="2284216" y="435059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Hour</a:t>
            </a:r>
            <a:endParaRPr kumimoji="0" lang="es-MX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BD6BE9-AEC3-464B-81B5-F728163CF2DB}"/>
              </a:ext>
            </a:extLst>
          </p:cNvPr>
          <p:cNvSpPr txBox="1"/>
          <p:nvPr/>
        </p:nvSpPr>
        <p:spPr>
          <a:xfrm>
            <a:off x="1494276" y="5422732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A1AF57-E519-4E85-AD11-0019F656C2C3}"/>
              </a:ext>
            </a:extLst>
          </p:cNvPr>
          <p:cNvSpPr txBox="1"/>
          <p:nvPr/>
        </p:nvSpPr>
        <p:spPr>
          <a:xfrm>
            <a:off x="2284216" y="566895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Area</a:t>
            </a:r>
            <a:endParaRPr kumimoji="0" lang="es-MX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5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2" grpId="0"/>
      <p:bldP spid="14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4458C2-915B-4B4E-B031-D0DA18307875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3ECB7-F405-4E74-92EE-ED7421648B87}"/>
              </a:ext>
            </a:extLst>
          </p:cNvPr>
          <p:cNvSpPr txBox="1"/>
          <p:nvPr/>
        </p:nvSpPr>
        <p:spPr>
          <a:xfrm>
            <a:off x="235954" y="43148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Summer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safest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time.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4837F4E-D330-4E1F-9906-708EA8A69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77" y="840656"/>
            <a:ext cx="9433378" cy="555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8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AB1FDF-6A84-4834-9E21-4EC835152179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C0B1E-6955-4D82-B564-205788010EDC}"/>
              </a:ext>
            </a:extLst>
          </p:cNvPr>
          <p:cNvSpPr txBox="1"/>
          <p:nvPr/>
        </p:nvSpPr>
        <p:spPr>
          <a:xfrm>
            <a:off x="174994" y="16117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beginning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safest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time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 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Bar chart&#10;&#10;Description automatically generated">
            <a:extLst>
              <a:ext uri="{FF2B5EF4-FFF2-40B4-BE49-F238E27FC236}">
                <a16:creationId xmlns:a16="http://schemas.microsoft.com/office/drawing/2014/main" id="{778B9C82-1580-4742-85BB-FCDF81CA7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909" y="859220"/>
            <a:ext cx="8572182" cy="55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69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B1B9F7-4EAC-4ED5-97A7-65438FA319D9}"/>
              </a:ext>
            </a:extLst>
          </p:cNvPr>
          <p:cNvSpPr txBox="1"/>
          <p:nvPr/>
        </p:nvSpPr>
        <p:spPr>
          <a:xfrm>
            <a:off x="6350000" y="6581001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Contador ciclistas,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22C66-A36D-4B13-8103-5B19804CEAA4}"/>
              </a:ext>
            </a:extLst>
          </p:cNvPr>
          <p:cNvSpPr txBox="1"/>
          <p:nvPr/>
        </p:nvSpPr>
        <p:spPr>
          <a:xfrm>
            <a:off x="174994" y="16117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considering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amount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C516FB7-8325-42C7-AC26-086C3E57D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15" y="1010255"/>
            <a:ext cx="9190569" cy="542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18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15604A-CEF8-4A9E-9365-0E223A1A15E0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750DF-BA0F-415E-9589-4EAAA301CE15}"/>
              </a:ext>
            </a:extLst>
          </p:cNvPr>
          <p:cNvSpPr txBox="1"/>
          <p:nvPr/>
        </p:nvSpPr>
        <p:spPr>
          <a:xfrm>
            <a:off x="174994" y="16117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sun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goes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more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accidents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8291769-B438-466B-9B13-BB3FBBC1E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82" y="1170946"/>
            <a:ext cx="8511390" cy="52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08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E2C62842-0D5A-4B10-A903-F9BCBE903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" r="14758" b="2113"/>
          <a:stretch/>
        </p:blipFill>
        <p:spPr>
          <a:xfrm>
            <a:off x="0" y="1"/>
            <a:ext cx="12192000" cy="6836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8FF7A9-F858-404C-9B0E-BB31A6393150}"/>
              </a:ext>
            </a:extLst>
          </p:cNvPr>
          <p:cNvSpPr txBox="1"/>
          <p:nvPr/>
        </p:nvSpPr>
        <p:spPr>
          <a:xfrm>
            <a:off x="7551174" y="6559689"/>
            <a:ext cx="4640826" cy="27699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352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184</Words>
  <Application>Microsoft Office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Galan</dc:creator>
  <cp:lastModifiedBy>Francisco Galan</cp:lastModifiedBy>
  <cp:revision>33</cp:revision>
  <dcterms:created xsi:type="dcterms:W3CDTF">2020-12-19T13:41:30Z</dcterms:created>
  <dcterms:modified xsi:type="dcterms:W3CDTF">2021-04-23T22:30:11Z</dcterms:modified>
</cp:coreProperties>
</file>